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668" r:id="rId2"/>
    <p:sldId id="658" r:id="rId3"/>
    <p:sldId id="659" r:id="rId4"/>
    <p:sldId id="660" r:id="rId5"/>
    <p:sldId id="661" r:id="rId6"/>
    <p:sldId id="662" r:id="rId7"/>
    <p:sldId id="663" r:id="rId8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33"/>
    <a:srgbClr val="009900"/>
    <a:srgbClr val="FF0000"/>
    <a:srgbClr val="B2B2B2"/>
    <a:srgbClr val="CC33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1677" autoAdjust="0"/>
    <p:restoredTop sz="85600" autoAdjust="0"/>
  </p:normalViewPr>
  <p:slideViewPr>
    <p:cSldViewPr>
      <p:cViewPr>
        <p:scale>
          <a:sx n="90" d="100"/>
          <a:sy n="90" d="100"/>
        </p:scale>
        <p:origin x="-1524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54" tIns="47777" rIns="95554" bIns="47777" numCol="1" anchor="t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54" tIns="47777" rIns="95554" bIns="47777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25755D5-5D3D-42ED-889C-D79AE4ED8EC7}" type="datetimeFigureOut">
              <a:rPr lang="de-DE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54" tIns="47777" rIns="95554" bIns="477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54" tIns="47777" rIns="95554" bIns="47777" numCol="1" anchor="b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554" tIns="47777" rIns="95554" bIns="47777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2B15E616-84E1-4628-B695-0EFFB98FE1F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647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6125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679450" y="4714875"/>
            <a:ext cx="5438775" cy="4468813"/>
          </a:xfrm>
          <a:noFill/>
        </p:spPr>
        <p:txBody>
          <a:bodyPr lIns="95531" tIns="47765" rIns="95531" bIns="47765"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9107D-4D96-4EEB-8A64-F6DC11A492BE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22408-90CE-471E-BD9F-2FDCA246558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12721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6B7B0-71A0-4C02-AD34-7A68B3173C8C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CC85E-655D-461E-B80C-9E43C81E58C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21069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E2803-5A0E-41C9-8BC0-F651D95299F0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91203-94D2-41E4-86CD-5D2F82443A2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89493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36888-89EF-41FF-B040-DFBB40E150C7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C93CF-627A-4313-8338-ABF95C25324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228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022D6-AD39-4B3E-ACD7-B0D4519F810C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5E9A2-35FD-4B2F-8EB5-7BA4282B2EB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4111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A6EB7-E5BF-4E9D-A219-D6EE0736FACA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8C0AB-2620-4EE0-BEE7-19195CA871F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76311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5AE06-74D2-49F7-8F7C-55D999C01DB2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C9291-29F8-4326-8051-8F55F4F4FD7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77355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82AFB-8700-4AC7-B4F4-DBC2ABD95B2A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D095B-A358-443B-8753-322B1484AA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35641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E6B60-D07B-4B0D-B95F-ABE953948CD4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F6CB0-E28C-4A6E-8BBF-1B1EB816C5F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2510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CDC5C-3309-43C7-822E-39C2AFBACB77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0D923-85D9-4BFA-8249-5735E2BCFB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87706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35D85-F3A4-4E37-AF30-70410ADAF4B8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C3E54-82BE-406B-9D91-9509C666865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67565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5F591C-D4B8-467D-9F77-FB10856EEBD9}" type="datetimeFigureOut">
              <a:rPr lang="de-DE" smtClean="0"/>
              <a:pPr>
                <a:defRPr/>
              </a:pPr>
              <a:t>25.07.2013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CA43D1-E1F9-4AA2-B7CD-9A90069F35B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png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png"/><Relationship Id="rId7" Type="http://schemas.openxmlformats.org/officeDocument/2006/relationships/image" Target="../media/image1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1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 smtClean="0">
                <a:solidFill>
                  <a:srgbClr val="777777"/>
                </a:solidFill>
                <a:latin typeface="Calibri" pitchFamily="34" charset="0"/>
              </a:rPr>
              <a:t>Übersicht der Kompetenzfelder</a:t>
            </a:r>
            <a:endParaRPr lang="de-DE" sz="1600" dirty="0">
              <a:solidFill>
                <a:srgbClr val="777777"/>
              </a:solidFill>
              <a:latin typeface="Calibri" pitchFamily="34" charset="0"/>
            </a:endParaRP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179388" y="1989138"/>
            <a:ext cx="81375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1990800"/>
            <a:ext cx="1351898" cy="101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883569" y="2336400"/>
            <a:ext cx="2742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Chemie und </a:t>
            </a:r>
            <a:r>
              <a:rPr lang="de-DE" sz="1600" dirty="0" err="1" smtClean="0">
                <a:latin typeface="+mn-lt"/>
              </a:rPr>
              <a:t>Pharma</a:t>
            </a:r>
            <a:endParaRPr lang="de-DE" sz="1600" dirty="0">
              <a:latin typeface="+mn-lt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" y="4926565"/>
            <a:ext cx="1353600" cy="10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99200"/>
            <a:ext cx="1353600" cy="10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990687"/>
            <a:ext cx="1353601" cy="10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" y="3497613"/>
            <a:ext cx="1353600" cy="10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00" y="4928400"/>
            <a:ext cx="1353600" cy="10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1883569" y="3853662"/>
            <a:ext cx="2509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Technologie und Innovation </a:t>
            </a:r>
            <a:endParaRPr lang="de-DE" sz="1600" dirty="0">
              <a:latin typeface="+mn-lt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882800" y="5262470"/>
            <a:ext cx="2269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Medizin und Gesundheit</a:t>
            </a:r>
            <a:endParaRPr lang="de-DE" sz="1600" dirty="0">
              <a:latin typeface="+mn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61910" y="2336101"/>
            <a:ext cx="1943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Energie und Umwelt</a:t>
            </a:r>
            <a:endParaRPr lang="de-DE" sz="1600" dirty="0">
              <a:latin typeface="+mn-lt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61910" y="3855600"/>
            <a:ext cx="2782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Transport, Logistik und Verkehr</a:t>
            </a:r>
            <a:endParaRPr lang="de-DE" sz="1600" dirty="0">
              <a:latin typeface="+mn-lt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373464" y="5263200"/>
            <a:ext cx="223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+mn-lt"/>
              </a:rPr>
              <a:t>Finanzdienstleistungen</a:t>
            </a:r>
            <a:endParaRPr lang="de-DE" sz="1600" dirty="0">
              <a:latin typeface="+mn-lt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716016" y="4468470"/>
            <a:ext cx="113364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>
                <a:latin typeface="+mj-lt"/>
              </a:rPr>
              <a:t>© dani3315/Shutterstock.com</a:t>
            </a:r>
            <a:endParaRPr lang="de-DE" sz="600" dirty="0">
              <a:latin typeface="+mj-lt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716016" y="2956302"/>
            <a:ext cx="119936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>
                <a:latin typeface="+mj-lt"/>
              </a:rPr>
              <a:t>© ssuaphotos/Shutterstock.com</a:t>
            </a:r>
            <a:endParaRPr lang="de-DE" sz="600" dirty="0">
              <a:latin typeface="+mj-lt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165554" y="5908630"/>
            <a:ext cx="13821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>
                <a:latin typeface="+mj-lt"/>
              </a:rPr>
              <a:t>© wavebreakmedia/Shutterstock.com</a:t>
            </a:r>
          </a:p>
        </p:txBody>
      </p:sp>
      <p:sp>
        <p:nvSpPr>
          <p:cNvPr id="28" name="Rechteck 27"/>
          <p:cNvSpPr/>
          <p:nvPr/>
        </p:nvSpPr>
        <p:spPr>
          <a:xfrm>
            <a:off x="4716016" y="5908630"/>
            <a:ext cx="99097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>
                <a:latin typeface="+mj-lt"/>
              </a:rPr>
              <a:t>© ollyy/Shutterstock.com</a:t>
            </a:r>
            <a:endParaRPr lang="de-DE" sz="600" dirty="0">
              <a:latin typeface="+mj-lt"/>
            </a:endParaRPr>
          </a:p>
        </p:txBody>
      </p:sp>
      <p:sp>
        <p:nvSpPr>
          <p:cNvPr id="29" name="Rechteck 28"/>
          <p:cNvSpPr/>
          <p:nvPr/>
        </p:nvSpPr>
        <p:spPr>
          <a:xfrm>
            <a:off x="179512" y="2955600"/>
            <a:ext cx="104067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>
                <a:latin typeface="+mj-lt"/>
              </a:rPr>
              <a:t>© iStockphoto.com/</a:t>
            </a:r>
            <a:r>
              <a:rPr lang="de-DE" sz="600" dirty="0" err="1" smtClean="0">
                <a:latin typeface="+mj-lt"/>
              </a:rPr>
              <a:t>YanLev</a:t>
            </a:r>
            <a:endParaRPr lang="de-DE" sz="600" dirty="0">
              <a:latin typeface="+mj-lt"/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175554" y="4468470"/>
            <a:ext cx="115608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smtClean="0">
                <a:latin typeface="+mj-lt"/>
              </a:rPr>
              <a:t>© iStockphoto.com/Petrovich9</a:t>
            </a:r>
            <a:endParaRPr lang="de-DE" sz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81714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2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Transport, Logistik &amp; Verkehr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1415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Automobil- und Zulieferindustrie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Elektromobilität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Luft- und Raumfahrt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Bahnindustrie/Schienenverkehr 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Zweiradindustrie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Infrastruktur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Transport/Logistik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Fahrzeugbau/-technik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Verkehrssystemtechnik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Maritime Wirtschaft/Schiffbau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 err="1">
                <a:latin typeface="Calibri" pitchFamily="34" charset="0"/>
              </a:rPr>
              <a:t>Ver</a:t>
            </a:r>
            <a:r>
              <a:rPr lang="de-DE" sz="1600" dirty="0">
                <a:latin typeface="Calibri" pitchFamily="34" charset="0"/>
              </a:rPr>
              <a:t>- und Entsorgungswirtschaft </a:t>
            </a:r>
          </a:p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pic>
        <p:nvPicPr>
          <p:cNvPr id="28" name="Picture 8" descr="G:\User\PUBLIC\Medienarchiv\allgemeine_bilder_stockfotos\Kompetenzfelder2013\Logistic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79" y="2131008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72" y="3764788"/>
            <a:ext cx="3024064" cy="2268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6966894" y="6173688"/>
            <a:ext cx="19271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>
                <a:latin typeface="+mj-lt"/>
              </a:rPr>
              <a:t>© dani3315/Shutterstock.com</a:t>
            </a:r>
            <a:endParaRPr lang="de-DE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6988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3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Energie &amp; Umwelt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1415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Naturschutz, Klimaschutz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Umwelttechnik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Klimaschutztechnologie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Energieversorgung (Strom, Wärme, Gas)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Energietechnologien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Erneuerbare Energien (Wind, Solar, 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Wasser, Geothermie, Biomasse)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Recycling</a:t>
            </a:r>
          </a:p>
        </p:txBody>
      </p:sp>
      <p:pic>
        <p:nvPicPr>
          <p:cNvPr id="29" name="Picture 5" descr="G:\User\PUBLIC\Medienarchiv\allgemeine_bilder_stockfotos\Kompetenzfelder2013\Energy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0" y="2131200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00" y="3765600"/>
            <a:ext cx="3024002" cy="22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7039281" y="6173688"/>
            <a:ext cx="20377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smtClean="0">
                <a:latin typeface="+mj-lt"/>
              </a:rPr>
              <a:t>© ssuaphotos/Shutterstock.com</a:t>
            </a:r>
            <a:endParaRPr lang="de-DE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2431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4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Medizin &amp; Gesundheit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1415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Medizintechnik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Medizinische Prävention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Gesundheitswesen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Wellness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Diagnoseverfahren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Systembiologie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Ernährungswirtschaft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Tiermedizin</a:t>
            </a:r>
          </a:p>
        </p:txBody>
      </p:sp>
      <p:pic>
        <p:nvPicPr>
          <p:cNvPr id="23" name="Picture 7" descr="G:\User\PUBLIC\Medienarchiv\allgemeine_bilder_stockfotos\Kompetenzfelder2013\Health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0" y="2131200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00" y="3765600"/>
            <a:ext cx="3024000" cy="22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hteck 15"/>
          <p:cNvSpPr/>
          <p:nvPr/>
        </p:nvSpPr>
        <p:spPr>
          <a:xfrm>
            <a:off x="6876256" y="6173483"/>
            <a:ext cx="21820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latin typeface="+mj-lt"/>
              </a:rPr>
              <a:t>© wavebreakmedia/Shutterstock.com</a:t>
            </a:r>
          </a:p>
        </p:txBody>
      </p:sp>
    </p:spTree>
    <p:extLst>
      <p:ext uri="{BB962C8B-B14F-4D97-AF65-F5344CB8AC3E}">
        <p14:creationId xmlns:p14="http://schemas.microsoft.com/office/powerpoint/2010/main" val="10241309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5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Finanzdienstleistungen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1415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Finanzwirtschaft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Kreditgewerbe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Versicherungswesen</a:t>
            </a:r>
          </a:p>
        </p:txBody>
      </p:sp>
      <p:pic>
        <p:nvPicPr>
          <p:cNvPr id="26" name="Picture 6" descr="G:\User\PUBLIC\Medienarchiv\allgemeine_bilder_stockfotos\Kompetenzfelder2013\Finance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0" y="2131200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00" y="3765600"/>
            <a:ext cx="3024000" cy="22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7509257" y="6173688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 smtClean="0">
                <a:latin typeface="+mj-lt"/>
              </a:rPr>
              <a:t>© ollyy/Shutterstock.com</a:t>
            </a:r>
            <a:endParaRPr lang="de-D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2528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6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Chemie &amp; Pharma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1415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Chemie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Pharmazie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Pharmakologie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Biotechnologie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Gentechnologie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Biochemie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600" dirty="0">
                <a:latin typeface="Calibri" pitchFamily="34" charset="0"/>
              </a:rPr>
              <a:t>Neue Materialien</a:t>
            </a:r>
          </a:p>
        </p:txBody>
      </p:sp>
      <p:pic>
        <p:nvPicPr>
          <p:cNvPr id="23" name="Picture 9" descr="G:\User\PUBLIC\Medienarchiv\allgemeine_bilder_stockfotos\Kompetenzfelder2013\Pharma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0" y="2131200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00" y="3765600"/>
            <a:ext cx="3023999" cy="22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7112538" y="6173688"/>
            <a:ext cx="168668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>
                <a:latin typeface="+mj-lt"/>
              </a:rPr>
              <a:t>© iStockphoto.com/</a:t>
            </a:r>
            <a:r>
              <a:rPr lang="de-DE" sz="1050" dirty="0" err="1" smtClean="0">
                <a:latin typeface="+mj-lt"/>
              </a:rPr>
              <a:t>YanLev</a:t>
            </a:r>
            <a:endParaRPr lang="de-DE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2794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0" y="0"/>
            <a:ext cx="9144000" cy="4762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0" y="549275"/>
            <a:ext cx="9144000" cy="7191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grpSp>
        <p:nvGrpSpPr>
          <p:cNvPr id="77828" name="Gruppieren 16"/>
          <p:cNvGrpSpPr>
            <a:grpSpLocks/>
          </p:cNvGrpSpPr>
          <p:nvPr/>
        </p:nvGrpSpPr>
        <p:grpSpPr bwMode="auto">
          <a:xfrm>
            <a:off x="6948488" y="0"/>
            <a:ext cx="1727200" cy="695325"/>
            <a:chOff x="6588224" y="0"/>
            <a:chExt cx="2088231" cy="840582"/>
          </a:xfrm>
        </p:grpSpPr>
        <p:pic>
          <p:nvPicPr>
            <p:cNvPr id="77835" name="Grafik 14" descr="AbgerundeteEck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98"/>
            <a:stretch>
              <a:fillRect/>
            </a:stretch>
          </p:blipFill>
          <p:spPr bwMode="auto">
            <a:xfrm>
              <a:off x="6588224" y="0"/>
              <a:ext cx="2088231" cy="84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6" name="Grafik 15" descr="GCB_Logo_Qu_POS_RGB_300dpi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1" y="197395"/>
              <a:ext cx="1224136" cy="464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7829" name="Grafik 30" descr="Fuß-Balke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0"/>
          <a:stretch>
            <a:fillRect/>
          </a:stretch>
        </p:blipFill>
        <p:spPr bwMode="auto">
          <a:xfrm>
            <a:off x="468313" y="6499225"/>
            <a:ext cx="8229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Foliennummernplatzhalter 5"/>
          <p:cNvSpPr txBox="1">
            <a:spLocks noGrp="1"/>
          </p:cNvSpPr>
          <p:nvPr/>
        </p:nvSpPr>
        <p:spPr bwMode="auto">
          <a:xfrm>
            <a:off x="8058150" y="65659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BA405633-0851-4028-B348-F70053837FA6}" type="slidenum">
              <a:rPr lang="de-DE" sz="1200"/>
              <a:pPr algn="r" eaLnBrk="1" hangingPunct="1"/>
              <a:t>7</a:t>
            </a:fld>
            <a:endParaRPr lang="de-DE" sz="1200"/>
          </a:p>
        </p:txBody>
      </p:sp>
      <p:pic>
        <p:nvPicPr>
          <p:cNvPr id="77831" name="Grafik 33" descr="Fuß-GC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6637338"/>
            <a:ext cx="2411412" cy="9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3"/>
          <p:cNvSpPr txBox="1">
            <a:spLocks noChangeArrowheads="1"/>
          </p:cNvSpPr>
          <p:nvPr/>
        </p:nvSpPr>
        <p:spPr bwMode="gray">
          <a:xfrm>
            <a:off x="179388" y="1412875"/>
            <a:ext cx="842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1600" b="1" i="1" dirty="0">
                <a:solidFill>
                  <a:srgbClr val="777777"/>
                </a:solidFill>
                <a:latin typeface="Calibri" pitchFamily="34" charset="0"/>
              </a:rPr>
              <a:t>Technologie &amp; Innovation</a:t>
            </a:r>
          </a:p>
        </p:txBody>
      </p:sp>
      <p:sp>
        <p:nvSpPr>
          <p:cNvPr id="77833" name="Content Placeholder 3"/>
          <p:cNvSpPr>
            <a:spLocks/>
          </p:cNvSpPr>
          <p:nvPr/>
        </p:nvSpPr>
        <p:spPr bwMode="auto">
          <a:xfrm>
            <a:off x="395288" y="198913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150000"/>
              </a:lnSpc>
              <a:spcBef>
                <a:spcPct val="50000"/>
              </a:spcBef>
              <a:buClr>
                <a:srgbClr val="FF9900"/>
              </a:buClr>
            </a:pPr>
            <a:endParaRPr lang="de-DE" sz="1600" dirty="0">
              <a:latin typeface="Calibri" pitchFamily="34" charset="0"/>
            </a:endParaRPr>
          </a:p>
        </p:txBody>
      </p:sp>
      <p:sp>
        <p:nvSpPr>
          <p:cNvPr id="77834" name="Textfeld 23"/>
          <p:cNvSpPr txBox="1">
            <a:spLocks noChangeArrowheads="1"/>
          </p:cNvSpPr>
          <p:nvPr/>
        </p:nvSpPr>
        <p:spPr bwMode="auto">
          <a:xfrm>
            <a:off x="511175" y="620713"/>
            <a:ext cx="81645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5200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4000" b="1" baseline="30000">
                <a:solidFill>
                  <a:schemeClr val="bg1"/>
                </a:solidFill>
                <a:latin typeface="Calibri" pitchFamily="34" charset="0"/>
              </a:rPr>
              <a:t>Kompetenzfelderstrategie</a:t>
            </a:r>
          </a:p>
        </p:txBody>
      </p:sp>
      <p:sp>
        <p:nvSpPr>
          <p:cNvPr id="20" name="Content Placeholder 3"/>
          <p:cNvSpPr>
            <a:spLocks/>
          </p:cNvSpPr>
          <p:nvPr/>
        </p:nvSpPr>
        <p:spPr bwMode="auto">
          <a:xfrm>
            <a:off x="547688" y="2060848"/>
            <a:ext cx="7921625" cy="40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Informations- und Kommunikationstechnologie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Elektrotechnik- und Elektronikindustrie </a:t>
            </a:r>
          </a:p>
          <a:p>
            <a:pPr marL="355600" eaLnBrk="0" hangingPunct="0">
              <a:spcBef>
                <a:spcPct val="50000"/>
              </a:spcBef>
              <a:buClr>
                <a:srgbClr val="FFC000"/>
              </a:buClr>
            </a:pPr>
            <a:r>
              <a:rPr lang="de-DE" sz="1500" dirty="0" smtClean="0">
                <a:latin typeface="Calibri" pitchFamily="34" charset="0"/>
              </a:rPr>
              <a:t>(</a:t>
            </a:r>
            <a:r>
              <a:rPr lang="de-DE" sz="1500" dirty="0">
                <a:latin typeface="Calibri" pitchFamily="34" charset="0"/>
              </a:rPr>
              <a:t>Automatisierungstechnik, Mikroelektronik, </a:t>
            </a:r>
            <a:r>
              <a:rPr lang="de-DE" sz="1500" dirty="0" smtClean="0">
                <a:latin typeface="Calibri" pitchFamily="34" charset="0"/>
              </a:rPr>
              <a:t>Halbleiterindustrie</a:t>
            </a:r>
            <a:r>
              <a:rPr lang="de-DE" sz="1500" dirty="0">
                <a:latin typeface="Calibri" pitchFamily="34" charset="0"/>
              </a:rPr>
              <a:t>)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Feinmechanik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Nanotechnologie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Optische Technologien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Laser- und Labortechnik 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Metallerzeugung und -bearbeitung 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Maschinen- und Anlagenbau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Systemtechnik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Produktionstechnik/Fertigungstechnik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Verfahrenstechnik</a:t>
            </a:r>
          </a:p>
          <a:p>
            <a:pPr marL="355600" indent="-355600" eaLnBrk="0" hangingPunct="0">
              <a:spcBef>
                <a:spcPct val="50000"/>
              </a:spcBef>
              <a:buClr>
                <a:srgbClr val="FFC000"/>
              </a:buClr>
              <a:buFont typeface="Wingdings" pitchFamily="2" charset="2"/>
              <a:buChar char="§"/>
            </a:pPr>
            <a:r>
              <a:rPr lang="de-DE" sz="1500" dirty="0">
                <a:latin typeface="Calibri" pitchFamily="34" charset="0"/>
              </a:rPr>
              <a:t>Hoch- und Tiefbau</a:t>
            </a:r>
          </a:p>
        </p:txBody>
      </p:sp>
      <p:pic>
        <p:nvPicPr>
          <p:cNvPr id="28" name="Picture 10" descr="G:\User\PUBLIC\Medienarchiv\allgemeine_bilder_stockfotos\Kompetenzfelder2013\Technology_Kachel.ep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00" y="2131200"/>
            <a:ext cx="1278657" cy="12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00" y="3765600"/>
            <a:ext cx="3024000" cy="22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6948488" y="6191726"/>
            <a:ext cx="18886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 smtClean="0">
                <a:latin typeface="+mj-lt"/>
              </a:rPr>
              <a:t>© iStockphoto.com/Petrovich9</a:t>
            </a:r>
            <a:endParaRPr lang="de-DE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7378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Bildschirmpräsentation (4:3)</PresentationFormat>
  <Paragraphs>89</Paragraphs>
  <Slides>7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roediger</dc:creator>
  <cp:lastModifiedBy>Ursula Winterbauer</cp:lastModifiedBy>
  <cp:revision>529</cp:revision>
  <cp:lastPrinted>2013-06-06T13:51:06Z</cp:lastPrinted>
  <dcterms:created xsi:type="dcterms:W3CDTF">2012-04-19T06:13:08Z</dcterms:created>
  <dcterms:modified xsi:type="dcterms:W3CDTF">2013-07-25T15:57:08Z</dcterms:modified>
</cp:coreProperties>
</file>